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9" r:id="rId2"/>
    <p:sldId id="260" r:id="rId3"/>
    <p:sldId id="256" r:id="rId4"/>
    <p:sldId id="257" r:id="rId5"/>
    <p:sldId id="258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2081C-7667-4378-B389-25578DD65DFC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1C1AC-B344-4E3C-A941-021CBBB37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22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90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9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1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4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3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35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7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88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100E-2BC7-4C7C-B9BF-B2CCA587F8BA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CD93-96E0-47EA-8BB3-82BC5E16E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2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rpoolmuseums.org.uk/ladylever/exhibitions/picasso/index.aspx" TargetMode="External"/><Relationship Id="rId2" Type="http://schemas.openxmlformats.org/officeDocument/2006/relationships/hyperlink" Target="https://www.youtube.com/watch?v=a-hy_opPMv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4300538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76129" tIns="152352" rIns="84111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4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-apple-system"/>
              </a:rPr>
              <a:t>intagme.com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3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Andrea Lauren (@inkprintrepeat)'s Instagram photos | Intagme - The Best Instagram Wi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4943"/>
            <a:ext cx="3763056" cy="37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538" y="3066708"/>
            <a:ext cx="3819525" cy="381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3142453"/>
            <a:ext cx="2807835" cy="3743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3355" y="527125"/>
            <a:ext cx="4615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Lino Printing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2239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65" y="579664"/>
            <a:ext cx="5372100" cy="537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093" y="579664"/>
            <a:ext cx="53721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7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834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64" y="3987899"/>
            <a:ext cx="4528969" cy="28701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85648" y="1520596"/>
            <a:ext cx="56262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effectLst/>
              </a:rPr>
              <a:t>Linocuts form a relatively small part of Picasso’s oeuvre as a printmaker, however some of his most outstanding compositions were produced using this method in a short burst of activity between 1958 and 1963. It was a combination of geographic necessity and artistic curiosity which led the artist, at the age of 78, to turn away from etching and lithography – hitherto his favourite means of graphic expression – and take up the linocut technique..</a:t>
            </a:r>
            <a:endParaRPr lang="en-GB" sz="1600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4851" y="667034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 smtClean="0"/>
              <a:t>https://www.christies.com/features/Picasso-and-the-linocut-5770-1.aspx</a:t>
            </a:r>
            <a:endParaRPr lang="en-GB" sz="1000" dirty="0"/>
          </a:p>
        </p:txBody>
      </p:sp>
      <p:sp>
        <p:nvSpPr>
          <p:cNvPr id="9" name="Rectangle 8"/>
          <p:cNvSpPr/>
          <p:nvPr/>
        </p:nvSpPr>
        <p:spPr>
          <a:xfrm>
            <a:off x="7780854" y="694772"/>
            <a:ext cx="2671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effectLst/>
              </a:rPr>
              <a:t>Picasso and the Linocut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4174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4" y="355001"/>
            <a:ext cx="7774529" cy="60536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1722" y="1070064"/>
            <a:ext cx="34962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Georg </a:t>
            </a:r>
            <a:r>
              <a:rPr lang="en-GB" sz="1200" dirty="0" err="1"/>
              <a:t>Baselitz</a:t>
            </a:r>
            <a:r>
              <a:rPr lang="en-GB" sz="1200" dirty="0"/>
              <a:t>, ‘Drinker’ 1981 </a:t>
            </a:r>
          </a:p>
          <a:p>
            <a:r>
              <a:rPr lang="en-GB" sz="1200" dirty="0"/>
              <a:t>Georg </a:t>
            </a:r>
            <a:r>
              <a:rPr lang="en-GB" sz="1200" dirty="0" err="1"/>
              <a:t>Baselitz</a:t>
            </a:r>
            <a:endParaRPr lang="en-GB" sz="1200" dirty="0"/>
          </a:p>
          <a:p>
            <a:r>
              <a:rPr lang="en-GB" sz="1200" dirty="0"/>
              <a:t>Drinker 1981 </a:t>
            </a:r>
          </a:p>
          <a:p>
            <a:r>
              <a:rPr lang="en-GB" sz="1200" dirty="0"/>
              <a:t> Tate</a:t>
            </a:r>
          </a:p>
          <a:p>
            <a:r>
              <a:rPr lang="en-GB" sz="1200" dirty="0"/>
              <a:t>© Georg </a:t>
            </a:r>
            <a:r>
              <a:rPr lang="en-GB" sz="1200" dirty="0" err="1"/>
              <a:t>Baselitz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The lino block consists of a thin layer of linoleum (a canvas backing coated with a preparation of solidified linseed oil) usually mounted on wood. The soft linoleum can be cut away more easily than a wood-block and in any direction (as it has no grain) to produce a raised surface that can be inked and printed. Its slightly textured surface accepts ink evenly.</a:t>
            </a:r>
          </a:p>
          <a:p>
            <a:endParaRPr lang="en-GB" sz="1200" dirty="0"/>
          </a:p>
          <a:p>
            <a:r>
              <a:rPr lang="en-GB" sz="1200" dirty="0"/>
              <a:t>Linoleum was invented in the nineteenth century as a floor covering. It became popular with artists and amateurs for printmaking in the twentieth century</a:t>
            </a:r>
            <a:r>
              <a:rPr lang="en-GB" sz="1200" dirty="0" smtClean="0"/>
              <a:t>.</a:t>
            </a:r>
          </a:p>
          <a:p>
            <a:endParaRPr lang="en-GB" sz="1200" dirty="0"/>
          </a:p>
          <a:p>
            <a:r>
              <a:rPr lang="en-GB" sz="1200" dirty="0"/>
              <a:t>https://www.tate.org.uk/art/art-terms/l/linocut</a:t>
            </a:r>
          </a:p>
        </p:txBody>
      </p:sp>
    </p:spTree>
    <p:extLst>
      <p:ext uri="{BB962C8B-B14F-4D97-AF65-F5344CB8AC3E}">
        <p14:creationId xmlns:p14="http://schemas.microsoft.com/office/powerpoint/2010/main" val="187168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040" y="3244334"/>
            <a:ext cx="77770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www.youtube.com/watch?v=a-hy_opPMvI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www.liverpoolmuseums.org.uk/ladylever/exhibitions/picasso/index.aspx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14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A9A6831998F46A48D01E41EB2D105" ma:contentTypeVersion="8" ma:contentTypeDescription="Create a new document." ma:contentTypeScope="" ma:versionID="03bb1e6c30b12734c1791ade39271370">
  <xsd:schema xmlns:xsd="http://www.w3.org/2001/XMLSchema" xmlns:xs="http://www.w3.org/2001/XMLSchema" xmlns:p="http://schemas.microsoft.com/office/2006/metadata/properties" xmlns:ns2="186b117f-f308-4656-8ba3-279a0a9c3813" targetNamespace="http://schemas.microsoft.com/office/2006/metadata/properties" ma:root="true" ma:fieldsID="cdf65dc999e40a675040f58c61304194" ns2:_="">
    <xsd:import namespace="186b117f-f308-4656-8ba3-279a0a9c3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b117f-f308-4656-8ba3-279a0a9c38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C540E3-B09A-44E1-B95B-64AD86151D68}"/>
</file>

<file path=customXml/itemProps2.xml><?xml version="1.0" encoding="utf-8"?>
<ds:datastoreItem xmlns:ds="http://schemas.openxmlformats.org/officeDocument/2006/customXml" ds:itemID="{AC49E028-9C0D-4944-9EF7-675EAF2F2925}"/>
</file>

<file path=customXml/itemProps3.xml><?xml version="1.0" encoding="utf-8"?>
<ds:datastoreItem xmlns:ds="http://schemas.openxmlformats.org/officeDocument/2006/customXml" ds:itemID="{3A59321B-02FE-4090-95C6-3D0582EFE28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-apple-system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NPTC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Carys Jones</dc:creator>
  <cp:lastModifiedBy>Jones, Carys</cp:lastModifiedBy>
  <cp:revision>6</cp:revision>
  <cp:lastPrinted>2019-09-23T11:58:56Z</cp:lastPrinted>
  <dcterms:created xsi:type="dcterms:W3CDTF">2019-09-23T11:41:30Z</dcterms:created>
  <dcterms:modified xsi:type="dcterms:W3CDTF">2019-10-02T10:50:22Z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0x010100625A9A6831998F46A48D01E41EB2D105</vt:lpwstr>
  </property>
</Properties>
</file>