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72" r:id="rId4"/>
    <p:sldId id="273" r:id="rId5"/>
    <p:sldId id="274" r:id="rId6"/>
    <p:sldId id="260" r:id="rId7"/>
    <p:sldId id="263" r:id="rId8"/>
    <p:sldId id="267" r:id="rId9"/>
    <p:sldId id="266" r:id="rId10"/>
    <p:sldId id="265" r:id="rId11"/>
    <p:sldId id="264" r:id="rId12"/>
    <p:sldId id="268" r:id="rId13"/>
    <p:sldId id="261" r:id="rId14"/>
    <p:sldId id="26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8D714-759F-D8B4-A3C0-12E712C1FE8C}" v="1" dt="2018-11-11T18:29:45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0" d="100"/>
          <a:sy n="60" d="100"/>
        </p:scale>
        <p:origin x="124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SLOGAN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Enterprise Fortnight</a:t>
            </a:r>
          </a:p>
        </p:txBody>
      </p:sp>
      <p:pic>
        <p:nvPicPr>
          <p:cNvPr id="2056" name="Picture 8" descr="House of Holland slogan shirts on the catwalk in 2016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" t="25758" r="794" b="755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16" b="18125"/>
          <a:stretch/>
        </p:blipFill>
        <p:spPr>
          <a:xfrm>
            <a:off x="1249680" y="624840"/>
            <a:ext cx="975360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25" t="13333" r="24531" b="15000"/>
          <a:stretch/>
        </p:blipFill>
        <p:spPr>
          <a:xfrm>
            <a:off x="3474720" y="746760"/>
            <a:ext cx="51054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458" b="15417"/>
          <a:stretch/>
        </p:blipFill>
        <p:spPr>
          <a:xfrm>
            <a:off x="1203960" y="990600"/>
            <a:ext cx="975360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A3FD-D760-4C2A-813A-EC8059B7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dirty="0"/>
              <a:t>Choosing a print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163DD-C8B9-477F-ACF1-1BBA1F54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dirty="0"/>
              <a:t>Things to consider: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Cost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Time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Reliability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Look</a:t>
            </a:r>
          </a:p>
          <a:p>
            <a:pPr>
              <a:buFont typeface="Arial" panose="020B0602020104020603" pitchFamily="34" charset="0"/>
              <a:buChar char="•"/>
            </a:pPr>
            <a:endParaRPr lang="en-US" dirty="0"/>
          </a:p>
          <a:p>
            <a:pPr>
              <a:buFont typeface="Arial" panose="020B0602020104020603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0AC953-B288-47C9-81F1-FED6F35D95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00B7A-23A2-42D5-9B0A-3CA9FD09B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white shirt&#10;&#10;Description generated with very high confidence">
            <a:extLst>
              <a:ext uri="{FF2B5EF4-FFF2-40B4-BE49-F238E27FC236}">
                <a16:creationId xmlns:a16="http://schemas.microsoft.com/office/drawing/2014/main" id="{4208EA92-E854-4971-AF18-8895D374D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27" y="484068"/>
            <a:ext cx="2845269" cy="33375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505A565-CAE0-42F8-846B-CE1A8A39D6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47774E-7C53-4A79-999F-D9ABF0042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82977-2020-43C5-80C3-4191585FC6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6B90DCCE-1EF5-487C-B053-2240BFEB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855" y="4321464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677-9314-47F8-85A1-6C45A47D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AAB8C-0CFE-4090-837E-5FBF0117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Transfer printing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Sheets = £15 for 20 A4 sheets.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Heat press = £150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T-shirt = £3 per t-shirt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Heat transfer using paints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 £6 per bottle which paints 50 A4 sheets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Heat press = £150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T-shirt = £3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Screen printing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dirty="0"/>
              <a:t>Professionally printed: 100 for £295 (</a:t>
            </a:r>
            <a:r>
              <a:rPr lang="en-US" dirty="0" err="1"/>
              <a:t>inc</a:t>
            </a:r>
            <a:r>
              <a:rPr lang="en-US" dirty="0"/>
              <a:t> t-shirt, one </a:t>
            </a:r>
            <a:r>
              <a:rPr lang="en-US" dirty="0" err="1"/>
              <a:t>colour</a:t>
            </a:r>
            <a:r>
              <a:rPr lang="en-US" dirty="0"/>
              <a:t>).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748AE-D208-4D8D-B279-0F04BABAF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Work out how much it would cost to create 100 t-</a:t>
            </a:r>
            <a:r>
              <a:rPr lang="en-US"/>
              <a:t>shirts and which method would be most cost and time effective. </a:t>
            </a:r>
          </a:p>
          <a:p>
            <a:endParaRPr lang="en-US" dirty="0"/>
          </a:p>
          <a:p>
            <a:r>
              <a:rPr lang="en-US"/>
              <a:t>You must take into consideration the pros and cons of each process.</a:t>
            </a:r>
          </a:p>
          <a:p>
            <a:r>
              <a:rPr lang="en-US" dirty="0"/>
              <a:t>How many </a:t>
            </a:r>
            <a:r>
              <a:rPr lang="en-US" dirty="0" err="1"/>
              <a:t>colours</a:t>
            </a:r>
            <a:r>
              <a:rPr lang="en-US"/>
              <a:t> could you print?</a:t>
            </a:r>
            <a:endParaRPr lang="en-US" dirty="0"/>
          </a:p>
          <a:p>
            <a:r>
              <a:rPr lang="en-US" dirty="0"/>
              <a:t>Will it create the "look" you want (e.g. vintage, </a:t>
            </a:r>
            <a:r>
              <a:rPr lang="en-US"/>
              <a:t>unique, textured, bold, etc). </a:t>
            </a:r>
            <a:endParaRPr lang="en-US" dirty="0"/>
          </a:p>
          <a:p>
            <a:r>
              <a:rPr lang="en-US"/>
              <a:t>How time consuming will it be?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632" t="22538" r="22866" b="19825"/>
          <a:stretch/>
        </p:blipFill>
        <p:spPr>
          <a:xfrm>
            <a:off x="1780672" y="609598"/>
            <a:ext cx="8713470" cy="57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Katherine </a:t>
            </a:r>
            <a:r>
              <a:rPr lang="en-GB" dirty="0" err="1"/>
              <a:t>HAMNEtt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GB" dirty="0"/>
              <a:t>Katharine </a:t>
            </a:r>
            <a:r>
              <a:rPr lang="en-GB" dirty="0" err="1"/>
              <a:t>Hamnett</a:t>
            </a:r>
            <a:r>
              <a:rPr lang="en-GB" dirty="0"/>
              <a:t> is often credited as one of the first to create a politically charged T-shirt.</a:t>
            </a:r>
          </a:p>
          <a:p>
            <a:pPr fontAlgn="base"/>
            <a:r>
              <a:rPr lang="en-GB" dirty="0"/>
              <a:t>When the fashion designer met Margaret Thatcher in 1984, she famously unzipped her jacket to reveal a tee that read "58% don't want Pershing", an anti-nuclear statement.</a:t>
            </a:r>
          </a:p>
          <a:p>
            <a:pPr fontAlgn="base"/>
            <a:r>
              <a:rPr lang="en-GB" dirty="0"/>
              <a:t>"Democracy was slipping through our fingers and we really felt as if we had no voice," she tells Newsbeat about meeting the then-Prime Minister.</a:t>
            </a:r>
          </a:p>
          <a:p>
            <a:pPr fontAlgn="base"/>
            <a:r>
              <a:rPr lang="en-GB" dirty="0"/>
              <a:t>"Slogan T-shirts gave you one. You can't not read them even from 200 yards, and once you've seen them they're in your brain.“</a:t>
            </a:r>
          </a:p>
          <a:p>
            <a:pPr fontAlgn="base"/>
            <a:r>
              <a:rPr lang="en-GB" dirty="0"/>
              <a:t>The stunt made Katharine's designs iconic, and the simple, bold typeface was copied everywhere in the 1980s.</a:t>
            </a:r>
          </a:p>
          <a:p>
            <a:r>
              <a:rPr lang="en-GB" dirty="0"/>
              <a:t>https://</a:t>
            </a:r>
            <a:r>
              <a:rPr lang="en-GB" dirty="0" smtClean="0"/>
              <a:t>www.bbc.co.uk/news/newsbeat-42963338 </a:t>
            </a:r>
            <a:endParaRPr lang="en-GB" dirty="0"/>
          </a:p>
          <a:p>
            <a:endParaRPr lang="en-GB" dirty="0"/>
          </a:p>
        </p:txBody>
      </p:sp>
      <p:pic>
        <p:nvPicPr>
          <p:cNvPr id="3074" name="Picture 2" descr="Katharine Hamnett with Margaret Thatcher in 198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2035"/>
            <a:ext cx="5678488" cy="34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1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0454" y="471509"/>
            <a:ext cx="3989630" cy="61440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1800" dirty="0">
              <a:solidFill>
                <a:prstClr val="black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What was Katharine </a:t>
            </a:r>
            <a:r>
              <a:rPr lang="en-GB" sz="1800" dirty="0" err="1" smtClean="0">
                <a:solidFill>
                  <a:prstClr val="black"/>
                </a:solidFill>
              </a:rPr>
              <a:t>Hamnett</a:t>
            </a:r>
            <a:r>
              <a:rPr lang="en-GB" sz="1800" dirty="0" smtClean="0">
                <a:solidFill>
                  <a:prstClr val="black"/>
                </a:solidFill>
              </a:rPr>
              <a:t> communicating in 1984?</a:t>
            </a:r>
            <a:endParaRPr lang="en-GB" sz="1800" dirty="0">
              <a:solidFill>
                <a:prstClr val="black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Who was her audience?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How did her audience react</a:t>
            </a:r>
            <a:r>
              <a:rPr lang="en-GB" sz="1800" dirty="0" smtClean="0">
                <a:solidFill>
                  <a:prstClr val="black"/>
                </a:solidFill>
              </a:rPr>
              <a:t>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prstClr val="black"/>
                </a:solidFill>
              </a:rPr>
              <a:t>What is she communicating presently?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prstClr val="black"/>
                </a:solidFill>
              </a:rPr>
              <a:t>Who is her audience?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prstClr val="black"/>
                </a:solidFill>
              </a:rPr>
              <a:t>Dose her work have the same effect today as it did in 1984?</a:t>
            </a:r>
            <a:endParaRPr lang="en-GB" sz="18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6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2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1800" dirty="0" smtClean="0">
                <a:solidFill>
                  <a:prstClr val="black"/>
                </a:solidFill>
              </a:rPr>
              <a:t>Brain </a:t>
            </a:r>
            <a:r>
              <a:rPr lang="en-GB" sz="1800" dirty="0">
                <a:solidFill>
                  <a:prstClr val="black"/>
                </a:solidFill>
              </a:rPr>
              <a:t>storm ideas and concepts for your slogan t-shirt.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1800" dirty="0">
                <a:solidFill>
                  <a:prstClr val="black"/>
                </a:solidFill>
              </a:rPr>
              <a:t>Ask you self the following questions: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What am I passionate about?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What do I want to say?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Why do I want to say it?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Who is my target audience?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What can I use to communicate this?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1800" dirty="0">
              <a:solidFill>
                <a:prstClr val="black"/>
              </a:solidFill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1800" dirty="0">
                <a:solidFill>
                  <a:prstClr val="black"/>
                </a:solidFill>
              </a:rPr>
              <a:t>Gather visual sources  relating to the them you wish to communicate and put them in your sketchbook..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Use images from magazines, the internet, books etc.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Responded to these  images with your own sketches / paintings / collages. 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79" y="1447800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3874" y="2208869"/>
            <a:ext cx="12994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smtClean="0">
                <a:latin typeface="Agency FB" panose="020B0503020202020204" pitchFamily="34" charset="0"/>
              </a:rPr>
              <a:t>?</a:t>
            </a:r>
            <a:endParaRPr lang="en-GB" sz="166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3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1952706"/>
            <a:ext cx="4389120" cy="3762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Create thumbnail sketches' / designs.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Experiment with different colours / textures / scale / text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71" y="923925"/>
            <a:ext cx="3933825" cy="509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69611" y="2835492"/>
            <a:ext cx="2638826" cy="3729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05431" y="3710254"/>
            <a:ext cx="2634250" cy="19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Vivienne Westwood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Vivienne Westwood's T-shirt draws attention to climate change</a:t>
            </a:r>
          </a:p>
        </p:txBody>
      </p:sp>
      <p:pic>
        <p:nvPicPr>
          <p:cNvPr id="4098" name="Picture 2" descr="Vivienne Westwood in a Climate Revolution t-shi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17638"/>
            <a:ext cx="5678488" cy="31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166" b="9167"/>
          <a:stretch/>
        </p:blipFill>
        <p:spPr>
          <a:xfrm>
            <a:off x="1173480" y="213360"/>
            <a:ext cx="97536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08" b="7917"/>
          <a:stretch/>
        </p:blipFill>
        <p:spPr>
          <a:xfrm>
            <a:off x="1097280" y="289560"/>
            <a:ext cx="97536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584" b="17291"/>
          <a:stretch/>
        </p:blipFill>
        <p:spPr>
          <a:xfrm>
            <a:off x="1203960" y="731520"/>
            <a:ext cx="975360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A9A6831998F46A48D01E41EB2D105" ma:contentTypeVersion="8" ma:contentTypeDescription="Create a new document." ma:contentTypeScope="" ma:versionID="03bb1e6c30b12734c1791ade39271370">
  <xsd:schema xmlns:xsd="http://www.w3.org/2001/XMLSchema" xmlns:xs="http://www.w3.org/2001/XMLSchema" xmlns:p="http://schemas.microsoft.com/office/2006/metadata/properties" xmlns:ns2="186b117f-f308-4656-8ba3-279a0a9c3813" targetNamespace="http://schemas.microsoft.com/office/2006/metadata/properties" ma:root="true" ma:fieldsID="cdf65dc999e40a675040f58c61304194" ns2:_="">
    <xsd:import namespace="186b117f-f308-4656-8ba3-279a0a9c3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b117f-f308-4656-8ba3-279a0a9c38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C4541E-9201-45AF-BD20-94A416799F95}"/>
</file>

<file path=customXml/itemProps2.xml><?xml version="1.0" encoding="utf-8"?>
<ds:datastoreItem xmlns:ds="http://schemas.openxmlformats.org/officeDocument/2006/customXml" ds:itemID="{186B531E-FE90-4A0C-84E8-7A794CA65441}"/>
</file>

<file path=customXml/itemProps3.xml><?xml version="1.0" encoding="utf-8"?>
<ds:datastoreItem xmlns:ds="http://schemas.openxmlformats.org/officeDocument/2006/customXml" ds:itemID="{D68193A0-3E1D-42CD-9AFD-42F026B932C0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146</TotalTime>
  <Words>364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Agency FB</vt:lpstr>
      <vt:lpstr>Arial</vt:lpstr>
      <vt:lpstr>Tw Cen MT</vt:lpstr>
      <vt:lpstr>Tw Cen MT Condensed</vt:lpstr>
      <vt:lpstr>Wingdings 3</vt:lpstr>
      <vt:lpstr>Integral</vt:lpstr>
      <vt:lpstr>SLOGAN</vt:lpstr>
      <vt:lpstr>Katherine HAMNEtt</vt:lpstr>
      <vt:lpstr>Task 1</vt:lpstr>
      <vt:lpstr>Task 2</vt:lpstr>
      <vt:lpstr>Task 3</vt:lpstr>
      <vt:lpstr>Vivienne Westwood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Choosing a print method</vt:lpstr>
      <vt:lpstr>Costings</vt:lpstr>
      <vt:lpstr>PowerPoint Presentation</vt:lpstr>
    </vt:vector>
  </TitlesOfParts>
  <Company>NPTC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Slogan</dc:title>
  <dc:creator>Newson, Nia</dc:creator>
  <cp:lastModifiedBy>Jones, Carys</cp:lastModifiedBy>
  <cp:revision>145</cp:revision>
  <dcterms:created xsi:type="dcterms:W3CDTF">2018-10-02T12:47:52Z</dcterms:created>
  <dcterms:modified xsi:type="dcterms:W3CDTF">2019-11-14T12:02:53Z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0x010100625A9A6831998F46A48D01E41EB2D105</vt:lpwstr>
  </property>
</Properties>
</file>